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 id="2147483699" r:id="rId5"/>
  </p:sldMasterIdLst>
  <p:notesMasterIdLst>
    <p:notesMasterId r:id="rId17"/>
  </p:notesMasterIdLst>
  <p:sldIdLst>
    <p:sldId id="257" r:id="rId6"/>
    <p:sldId id="270" r:id="rId7"/>
    <p:sldId id="259" r:id="rId8"/>
    <p:sldId id="260" r:id="rId9"/>
    <p:sldId id="269" r:id="rId10"/>
    <p:sldId id="262" r:id="rId11"/>
    <p:sldId id="263" r:id="rId12"/>
    <p:sldId id="265" r:id="rId13"/>
    <p:sldId id="266" r:id="rId14"/>
    <p:sldId id="267" r:id="rId15"/>
    <p:sldId id="268"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D7E04D-4711-4355-A880-7A8F6D8FE4D4}" v="2" dt="2022-09-12T22:08:46.1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9" autoAdjust="0"/>
    <p:restoredTop sz="94660"/>
  </p:normalViewPr>
  <p:slideViewPr>
    <p:cSldViewPr snapToGrid="0">
      <p:cViewPr varScale="1">
        <p:scale>
          <a:sx n="59" d="100"/>
          <a:sy n="59"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ED8044-D13E-4799-A446-25972149F998}" type="datetimeFigureOut">
              <a:rPr lang="cs-CZ"/>
              <a:t>12.12.2022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0610B4-CD11-4591-B44D-006338FFF610}" type="slidenum">
              <a:rPr lang="cs-CZ"/>
              <a:t>‹#›</a:t>
            </a:fld>
            <a:endParaRPr lang="cs-CZ"/>
          </a:p>
        </p:txBody>
      </p:sp>
    </p:spTree>
    <p:extLst>
      <p:ext uri="{BB962C8B-B14F-4D97-AF65-F5344CB8AC3E}">
        <p14:creationId xmlns:p14="http://schemas.microsoft.com/office/powerpoint/2010/main" val="2440459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cs typeface="Calibri"/>
            </a:endParaRPr>
          </a:p>
        </p:txBody>
      </p:sp>
      <p:sp>
        <p:nvSpPr>
          <p:cNvPr id="4" name="Zástupný symbol pro číslo snímku 3"/>
          <p:cNvSpPr>
            <a:spLocks noGrp="1"/>
          </p:cNvSpPr>
          <p:nvPr>
            <p:ph type="sldNum" sz="quarter" idx="5"/>
          </p:nvPr>
        </p:nvSpPr>
        <p:spPr/>
        <p:txBody>
          <a:bodyPr/>
          <a:lstStyle/>
          <a:p>
            <a:fld id="{510AD4F7-CA0A-4842-9634-875550652A40}" type="slidenum">
              <a:rPr lang="cs-CZ"/>
              <a:t>1</a:t>
            </a:fld>
            <a:endParaRPr lang="cs-CZ"/>
          </a:p>
        </p:txBody>
      </p:sp>
    </p:spTree>
    <p:extLst>
      <p:ext uri="{BB962C8B-B14F-4D97-AF65-F5344CB8AC3E}">
        <p14:creationId xmlns:p14="http://schemas.microsoft.com/office/powerpoint/2010/main" val="884960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10</a:t>
            </a:fld>
            <a:endParaRPr lang="cs-CZ"/>
          </a:p>
        </p:txBody>
      </p:sp>
    </p:spTree>
    <p:extLst>
      <p:ext uri="{BB962C8B-B14F-4D97-AF65-F5344CB8AC3E}">
        <p14:creationId xmlns:p14="http://schemas.microsoft.com/office/powerpoint/2010/main" val="2698480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11</a:t>
            </a:fld>
            <a:endParaRPr lang="cs-CZ"/>
          </a:p>
        </p:txBody>
      </p:sp>
    </p:spTree>
    <p:extLst>
      <p:ext uri="{BB962C8B-B14F-4D97-AF65-F5344CB8AC3E}">
        <p14:creationId xmlns:p14="http://schemas.microsoft.com/office/powerpoint/2010/main" val="86585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2</a:t>
            </a:fld>
            <a:endParaRPr lang="cs-CZ"/>
          </a:p>
        </p:txBody>
      </p:sp>
    </p:spTree>
    <p:extLst>
      <p:ext uri="{BB962C8B-B14F-4D97-AF65-F5344CB8AC3E}">
        <p14:creationId xmlns:p14="http://schemas.microsoft.com/office/powerpoint/2010/main" val="4116174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3</a:t>
            </a:fld>
            <a:endParaRPr lang="cs-CZ"/>
          </a:p>
        </p:txBody>
      </p:sp>
    </p:spTree>
    <p:extLst>
      <p:ext uri="{BB962C8B-B14F-4D97-AF65-F5344CB8AC3E}">
        <p14:creationId xmlns:p14="http://schemas.microsoft.com/office/powerpoint/2010/main" val="1160279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4</a:t>
            </a:fld>
            <a:endParaRPr lang="cs-CZ"/>
          </a:p>
        </p:txBody>
      </p:sp>
    </p:spTree>
    <p:extLst>
      <p:ext uri="{BB962C8B-B14F-4D97-AF65-F5344CB8AC3E}">
        <p14:creationId xmlns:p14="http://schemas.microsoft.com/office/powerpoint/2010/main" val="2067915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5</a:t>
            </a:fld>
            <a:endParaRPr lang="cs-CZ"/>
          </a:p>
        </p:txBody>
      </p:sp>
    </p:spTree>
    <p:extLst>
      <p:ext uri="{BB962C8B-B14F-4D97-AF65-F5344CB8AC3E}">
        <p14:creationId xmlns:p14="http://schemas.microsoft.com/office/powerpoint/2010/main" val="2371366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6</a:t>
            </a:fld>
            <a:endParaRPr lang="cs-CZ"/>
          </a:p>
        </p:txBody>
      </p:sp>
    </p:spTree>
    <p:extLst>
      <p:ext uri="{BB962C8B-B14F-4D97-AF65-F5344CB8AC3E}">
        <p14:creationId xmlns:p14="http://schemas.microsoft.com/office/powerpoint/2010/main" val="440001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7</a:t>
            </a:fld>
            <a:endParaRPr lang="cs-CZ"/>
          </a:p>
        </p:txBody>
      </p:sp>
    </p:spTree>
    <p:extLst>
      <p:ext uri="{BB962C8B-B14F-4D97-AF65-F5344CB8AC3E}">
        <p14:creationId xmlns:p14="http://schemas.microsoft.com/office/powerpoint/2010/main" val="2974425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8</a:t>
            </a:fld>
            <a:endParaRPr lang="cs-CZ"/>
          </a:p>
        </p:txBody>
      </p:sp>
    </p:spTree>
    <p:extLst>
      <p:ext uri="{BB962C8B-B14F-4D97-AF65-F5344CB8AC3E}">
        <p14:creationId xmlns:p14="http://schemas.microsoft.com/office/powerpoint/2010/main" val="1751515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10AD4F7-CA0A-4842-9634-875550652A40}" type="slidenum">
              <a:rPr lang="cs-CZ"/>
              <a:t>9</a:t>
            </a:fld>
            <a:endParaRPr lang="cs-CZ"/>
          </a:p>
        </p:txBody>
      </p:sp>
    </p:spTree>
    <p:extLst>
      <p:ext uri="{BB962C8B-B14F-4D97-AF65-F5344CB8AC3E}">
        <p14:creationId xmlns:p14="http://schemas.microsoft.com/office/powerpoint/2010/main" val="985529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A3A43DF-04A3-4662-88CA-28FDED1CFC09}" type="datetimeFigureOut">
              <a:rPr lang="cs-CZ" smtClean="0"/>
              <a:t>12.12.2022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771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12.12.2022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70718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12.12.2022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955787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dirty="0"/>
              <a:t>Click to edit Master title style</a:t>
            </a:r>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332318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019183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3260004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481319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787353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498994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32851098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081982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12.12.2022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16553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779080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7133539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D4E46AA-1EC0-4433-9956-E798E94A6FB7}" type="datetimeFigureOut">
              <a:rPr lang="en-US" smtClean="0"/>
              <a:t>12/12/2022</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625540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A3A43DF-04A3-4662-88CA-28FDED1CFC09}" type="datetimeFigureOut">
              <a:rPr lang="cs-CZ" smtClean="0"/>
              <a:t>12.12.2022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5728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A3A43DF-04A3-4662-88CA-28FDED1CFC09}" type="datetimeFigureOut">
              <a:rPr lang="cs-CZ" smtClean="0"/>
              <a:t>12.12.2022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4261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A3A43DF-04A3-4662-88CA-28FDED1CFC09}" type="datetimeFigureOut">
              <a:rPr lang="cs-CZ" smtClean="0"/>
              <a:t>12.12.2022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59757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A3A43DF-04A3-4662-88CA-28FDED1CFC09}" type="datetimeFigureOut">
              <a:rPr lang="cs-CZ" smtClean="0"/>
              <a:t>12.12.2022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1498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3A43DF-04A3-4662-88CA-28FDED1CFC09}" type="datetimeFigureOut">
              <a:rPr lang="cs-CZ" smtClean="0"/>
              <a:t>12.12.2022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737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12.12.2022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043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12.12.2022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8859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3DF-04A3-4662-88CA-28FDED1CFC09}" type="datetimeFigureOut">
              <a:rPr lang="cs-CZ" smtClean="0"/>
              <a:t>12.12.2022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58ADA-DDE5-40A5-9BF1-B0BC81F4C7C5}" type="slidenum">
              <a:rPr lang="cs-CZ" smtClean="0"/>
              <a:t>‹#›</a:t>
            </a:fld>
            <a:endParaRPr lang="cs-CZ"/>
          </a:p>
        </p:txBody>
      </p:sp>
    </p:spTree>
    <p:extLst>
      <p:ext uri="{BB962C8B-B14F-4D97-AF65-F5344CB8AC3E}">
        <p14:creationId xmlns:p14="http://schemas.microsoft.com/office/powerpoint/2010/main" val="46425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0"/>
            <a:ext cx="10363200" cy="131444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853369"/>
            <a:ext cx="10363200" cy="30884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0D4E46AA-1EC0-4433-9956-E798E94A6FB7}" type="datetimeFigureOut">
              <a:rPr lang="en-US" smtClean="0"/>
              <a:pPr/>
              <a:t>12/12/2022</a:t>
            </a:fld>
            <a:endParaRPr lang="en-US" dirty="0"/>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38C08-47C7-4847-B0BE-B9D8DEEB3D1B}" type="slidenum">
              <a:rPr lang="en-US" smtClean="0"/>
              <a:pPr/>
              <a:t>‹#›</a:t>
            </a:fld>
            <a:endParaRPr lang="en-US" dirty="0"/>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077813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SzPct val="87000"/>
        <a:buFontTx/>
        <a:buNone/>
        <a:defRPr sz="1800"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594360" indent="0" algn="l" defTabSz="914400" rtl="0" eaLnBrk="1" latinLnBrk="0" hangingPunct="1">
        <a:lnSpc>
          <a:spcPct val="120000"/>
        </a:lnSpc>
        <a:spcBef>
          <a:spcPts val="500"/>
        </a:spcBef>
        <a:buSzPct val="87000"/>
        <a:buFontTx/>
        <a:buNone/>
        <a:defRPr sz="1400"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914400" y="914400"/>
            <a:ext cx="10280342" cy="781235"/>
          </a:xfrm>
        </p:spPr>
        <p:txBody>
          <a:bodyPr anchor="t">
            <a:normAutofit fontScale="90000"/>
          </a:bodyPr>
          <a:lstStyle/>
          <a:p>
            <a:r>
              <a:rPr lang="cs-CZ" dirty="0"/>
              <a:t>PITCH DECK BRASILESIA</a:t>
            </a:r>
            <a:br>
              <a:rPr lang="cs-CZ" dirty="0"/>
            </a:br>
            <a:r>
              <a:rPr lang="en-US" sz="1200" dirty="0"/>
              <a:t>Name of your idea/company/product/service</a:t>
            </a:r>
            <a:endParaRPr lang="cs-CZ" dirty="0"/>
          </a:p>
        </p:txBody>
      </p:sp>
      <p:sp>
        <p:nvSpPr>
          <p:cNvPr id="3" name="Podnadpis 2"/>
          <p:cNvSpPr>
            <a:spLocks noGrp="1"/>
          </p:cNvSpPr>
          <p:nvPr>
            <p:ph type="subTitle" idx="1"/>
          </p:nvPr>
        </p:nvSpPr>
        <p:spPr>
          <a:xfrm>
            <a:off x="914400" y="2317074"/>
            <a:ext cx="10280342" cy="3128486"/>
          </a:xfrm>
        </p:spPr>
        <p:txBody>
          <a:bodyPr anchor="b">
            <a:normAutofit/>
          </a:bodyPr>
          <a:lstStyle/>
          <a:p>
            <a:endParaRPr lang="cs-CZ" dirty="0"/>
          </a:p>
        </p:txBody>
      </p:sp>
      <p:cxnSp>
        <p:nvCxnSpPr>
          <p:cNvPr id="10" name="Straight Connector 9">
            <a:extLst>
              <a:ext uri="{FF2B5EF4-FFF2-40B4-BE49-F238E27FC236}">
                <a16:creationId xmlns:a16="http://schemas.microsoft.com/office/drawing/2014/main" id="{E029EB34-F8B3-4B6A-AD68-BF354FBA6F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44897" y="5832631"/>
            <a:ext cx="978862"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7606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8" y="1371600"/>
            <a:ext cx="10282113" cy="981182"/>
          </a:xfrm>
        </p:spPr>
        <p:txBody>
          <a:bodyPr>
            <a:normAutofit/>
          </a:bodyPr>
          <a:lstStyle/>
          <a:p>
            <a:r>
              <a:rPr lang="en-US" sz="2400" dirty="0"/>
              <a:t>Financial plan</a:t>
            </a:r>
            <a:br>
              <a:rPr lang="cs-CZ" sz="2400" dirty="0"/>
            </a:br>
            <a:r>
              <a:rPr lang="en-US" sz="1300" dirty="0"/>
              <a:t>Financial plan: monthly repeated revenue, all sources of revenues, EBITDA, forecast &amp; investment plan, cost since the beginning of the project (money &amp; time spent on the project)</a:t>
            </a:r>
            <a:endParaRPr lang="cs-CZ" sz="1200" dirty="0"/>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912629" y="2601157"/>
            <a:ext cx="10282112" cy="3438877"/>
          </a:xfrm>
        </p:spPr>
        <p:txBody>
          <a:bodyPr>
            <a:normAutofit/>
          </a:bodyPr>
          <a:lstStyle/>
          <a:p>
            <a:endParaRPr lang="cs-CZ" sz="1200" dirty="0">
              <a:latin typeface="+mj-lt"/>
              <a:ea typeface="+mj-ea"/>
              <a:cs typeface="+mj-cs"/>
            </a:endParaRPr>
          </a:p>
        </p:txBody>
      </p:sp>
    </p:spTree>
    <p:extLst>
      <p:ext uri="{BB962C8B-B14F-4D97-AF65-F5344CB8AC3E}">
        <p14:creationId xmlns:p14="http://schemas.microsoft.com/office/powerpoint/2010/main" val="1705279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9" y="1371600"/>
            <a:ext cx="10290990" cy="1029722"/>
          </a:xfrm>
        </p:spPr>
        <p:txBody>
          <a:bodyPr>
            <a:normAutofit/>
          </a:bodyPr>
          <a:lstStyle/>
          <a:p>
            <a:r>
              <a:rPr lang="en-US" sz="2400" dirty="0">
                <a:ea typeface="+mj-lt"/>
                <a:cs typeface="+mj-lt"/>
              </a:rPr>
              <a:t>Use of the investment</a:t>
            </a:r>
            <a:br>
              <a:rPr lang="cs-CZ" sz="2400" dirty="0">
                <a:ea typeface="+mj-lt"/>
                <a:cs typeface="+mj-lt"/>
              </a:rPr>
            </a:br>
            <a:r>
              <a:rPr lang="en-US" sz="1200" dirty="0">
                <a:ea typeface="+mj-lt"/>
                <a:cs typeface="+mj-lt"/>
              </a:rPr>
              <a:t>How much money do you need? What exactly will you use it for? You can also introduce how would you spend the 1st prize and how would you spend other funds your project needs. (e.g., from investors, bank loan). Are you already speaking with some potential investor?</a:t>
            </a:r>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912628" y="2476871"/>
            <a:ext cx="10290989" cy="3423774"/>
          </a:xfrm>
        </p:spPr>
        <p:txBody>
          <a:bodyPr>
            <a:normAutofit/>
          </a:bodyPr>
          <a:lstStyle/>
          <a:p>
            <a:endParaRPr lang="cs-CZ" sz="1200" b="0" dirty="0">
              <a:ea typeface="+mn-lt"/>
              <a:cs typeface="+mn-lt"/>
            </a:endParaRPr>
          </a:p>
        </p:txBody>
      </p:sp>
    </p:spTree>
    <p:extLst>
      <p:ext uri="{BB962C8B-B14F-4D97-AF65-F5344CB8AC3E}">
        <p14:creationId xmlns:p14="http://schemas.microsoft.com/office/powerpoint/2010/main" val="3498624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8" y="1371600"/>
            <a:ext cx="10282113" cy="671062"/>
          </a:xfrm>
        </p:spPr>
        <p:txBody>
          <a:bodyPr>
            <a:normAutofit/>
          </a:bodyPr>
          <a:lstStyle/>
          <a:p>
            <a:r>
              <a:rPr lang="cs-CZ" sz="2400" dirty="0"/>
              <a:t>Project </a:t>
            </a:r>
            <a:r>
              <a:rPr lang="cs-CZ" sz="2400" dirty="0" err="1"/>
              <a:t>description</a:t>
            </a:r>
            <a:br>
              <a:rPr lang="cs-CZ" sz="2400" dirty="0"/>
            </a:br>
            <a:r>
              <a:rPr lang="en-US" sz="1100" dirty="0"/>
              <a:t>Describe us your project briefly (maximum 120 characters long)</a:t>
            </a:r>
            <a:endParaRPr lang="cs-CZ" sz="2400" dirty="0"/>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912629" y="2379216"/>
            <a:ext cx="10282112" cy="3493551"/>
          </a:xfrm>
        </p:spPr>
        <p:txBody>
          <a:bodyPr>
            <a:normAutofit/>
          </a:bodyPr>
          <a:lstStyle/>
          <a:p>
            <a:endParaRPr lang="cs-CZ" sz="1200" b="0" dirty="0"/>
          </a:p>
        </p:txBody>
      </p:sp>
    </p:spTree>
    <p:extLst>
      <p:ext uri="{BB962C8B-B14F-4D97-AF65-F5344CB8AC3E}">
        <p14:creationId xmlns:p14="http://schemas.microsoft.com/office/powerpoint/2010/main" val="2609578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8" y="1371600"/>
            <a:ext cx="10344256" cy="723530"/>
          </a:xfrm>
        </p:spPr>
        <p:txBody>
          <a:bodyPr>
            <a:normAutofit/>
          </a:bodyPr>
          <a:lstStyle/>
          <a:p>
            <a:r>
              <a:rPr lang="en-US" sz="2400" dirty="0"/>
              <a:t>Problem </a:t>
            </a:r>
            <a:r>
              <a:rPr lang="cs-CZ" sz="2400" dirty="0" err="1"/>
              <a:t>definition</a:t>
            </a:r>
            <a:br>
              <a:rPr lang="cs-CZ" sz="2400" dirty="0"/>
            </a:br>
            <a:r>
              <a:rPr lang="en-US" sz="1200" dirty="0"/>
              <a:t>What problem does your product/service solve? For whom – who is your customer/user/client?</a:t>
            </a:r>
            <a:endParaRPr lang="cs-CZ" sz="1200" dirty="0"/>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912628" y="2601157"/>
            <a:ext cx="10344255" cy="3271609"/>
          </a:xfrm>
        </p:spPr>
        <p:txBody>
          <a:bodyPr>
            <a:normAutofit/>
          </a:bodyPr>
          <a:lstStyle/>
          <a:p>
            <a:endParaRPr lang="cs-CZ" sz="1200" b="0" dirty="0">
              <a:ea typeface="+mn-lt"/>
              <a:cs typeface="+mn-lt"/>
            </a:endParaRPr>
          </a:p>
        </p:txBody>
      </p:sp>
    </p:spTree>
    <p:extLst>
      <p:ext uri="{BB962C8B-B14F-4D97-AF65-F5344CB8AC3E}">
        <p14:creationId xmlns:p14="http://schemas.microsoft.com/office/powerpoint/2010/main" val="3086904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8" y="1396922"/>
            <a:ext cx="10308746" cy="729347"/>
          </a:xfrm>
        </p:spPr>
        <p:txBody>
          <a:bodyPr>
            <a:normAutofit/>
          </a:bodyPr>
          <a:lstStyle/>
          <a:p>
            <a:r>
              <a:rPr lang="cs-CZ" sz="2400" dirty="0" err="1"/>
              <a:t>Problem</a:t>
            </a:r>
            <a:r>
              <a:rPr lang="cs-CZ" sz="2400" dirty="0"/>
              <a:t> </a:t>
            </a:r>
            <a:r>
              <a:rPr lang="cs-CZ" sz="2400" dirty="0" err="1"/>
              <a:t>solution</a:t>
            </a:r>
            <a:br>
              <a:rPr lang="cs-CZ" sz="2400" dirty="0"/>
            </a:br>
            <a:r>
              <a:rPr lang="en-US" sz="1200" dirty="0"/>
              <a:t>How will you solve this problem? Show us reasons why people will buy and use your product/service.</a:t>
            </a:r>
            <a:r>
              <a:rPr lang="cs-CZ" sz="1200" dirty="0"/>
              <a:t>.</a:t>
            </a:r>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912628" y="2547891"/>
            <a:ext cx="10379767" cy="3324875"/>
          </a:xfrm>
        </p:spPr>
        <p:txBody>
          <a:bodyPr>
            <a:normAutofit/>
          </a:bodyPr>
          <a:lstStyle/>
          <a:p>
            <a:endParaRPr lang="cs-CZ" sz="1200" b="0" dirty="0">
              <a:ea typeface="+mn-lt"/>
              <a:cs typeface="+mn-lt"/>
            </a:endParaRPr>
          </a:p>
        </p:txBody>
      </p:sp>
    </p:spTree>
    <p:extLst>
      <p:ext uri="{BB962C8B-B14F-4D97-AF65-F5344CB8AC3E}">
        <p14:creationId xmlns:p14="http://schemas.microsoft.com/office/powerpoint/2010/main" val="3267256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8" y="1344967"/>
            <a:ext cx="10308746" cy="1032414"/>
          </a:xfrm>
        </p:spPr>
        <p:txBody>
          <a:bodyPr>
            <a:normAutofit/>
          </a:bodyPr>
          <a:lstStyle/>
          <a:p>
            <a:r>
              <a:rPr lang="cs-CZ" sz="2400" dirty="0"/>
              <a:t>Market </a:t>
            </a:r>
            <a:br>
              <a:rPr lang="cs-CZ" sz="2400" dirty="0"/>
            </a:br>
            <a:r>
              <a:rPr lang="en-US" sz="1200" dirty="0"/>
              <a:t>Does your product have some market limitations (e.g., geographical)? Show us results of your market research</a:t>
            </a:r>
            <a:br>
              <a:rPr lang="cs-CZ" sz="1200" dirty="0"/>
            </a:br>
            <a:endParaRPr lang="cs-CZ" sz="1200" dirty="0"/>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912628" y="2547891"/>
            <a:ext cx="10379767" cy="3324875"/>
          </a:xfrm>
        </p:spPr>
        <p:txBody>
          <a:bodyPr>
            <a:normAutofit/>
          </a:bodyPr>
          <a:lstStyle/>
          <a:p>
            <a:endParaRPr lang="cs-CZ" sz="1200" b="0" dirty="0">
              <a:ea typeface="+mn-lt"/>
              <a:cs typeface="+mn-lt"/>
            </a:endParaRPr>
          </a:p>
        </p:txBody>
      </p:sp>
    </p:spTree>
    <p:extLst>
      <p:ext uri="{BB962C8B-B14F-4D97-AF65-F5344CB8AC3E}">
        <p14:creationId xmlns:p14="http://schemas.microsoft.com/office/powerpoint/2010/main" val="632178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8" y="1371600"/>
            <a:ext cx="10388645" cy="840695"/>
          </a:xfrm>
        </p:spPr>
        <p:txBody>
          <a:bodyPr>
            <a:normAutofit/>
          </a:bodyPr>
          <a:lstStyle/>
          <a:p>
            <a:r>
              <a:rPr lang="en-US" sz="2400" dirty="0"/>
              <a:t>Competition analysis</a:t>
            </a:r>
            <a:br>
              <a:rPr lang="cs-CZ" sz="2400" dirty="0"/>
            </a:br>
            <a:r>
              <a:rPr lang="en-US" sz="1200" dirty="0"/>
              <a:t>Who are your competitors? What do you offer that your competitors don´t?</a:t>
            </a:r>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884751" y="2521259"/>
            <a:ext cx="10416522" cy="3481606"/>
          </a:xfrm>
        </p:spPr>
        <p:txBody>
          <a:bodyPr>
            <a:normAutofit/>
          </a:bodyPr>
          <a:lstStyle/>
          <a:p>
            <a:endParaRPr lang="cs-CZ" sz="1200" b="0" dirty="0"/>
          </a:p>
        </p:txBody>
      </p:sp>
    </p:spTree>
    <p:extLst>
      <p:ext uri="{BB962C8B-B14F-4D97-AF65-F5344CB8AC3E}">
        <p14:creationId xmlns:p14="http://schemas.microsoft.com/office/powerpoint/2010/main" val="3956678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9" y="1371600"/>
            <a:ext cx="10255480" cy="750163"/>
          </a:xfrm>
        </p:spPr>
        <p:txBody>
          <a:bodyPr>
            <a:normAutofit/>
          </a:bodyPr>
          <a:lstStyle/>
          <a:p>
            <a:r>
              <a:rPr lang="cs-CZ" sz="2400" dirty="0" err="1"/>
              <a:t>Revenues</a:t>
            </a:r>
            <a:br>
              <a:rPr lang="cs-CZ" sz="2400" dirty="0"/>
            </a:br>
            <a:r>
              <a:rPr lang="en-US" sz="1200" dirty="0"/>
              <a:t>How is your project generating revenues (business model)?</a:t>
            </a:r>
            <a:endParaRPr lang="cs-CZ" sz="2400" dirty="0"/>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912628" y="2547891"/>
            <a:ext cx="10255479" cy="3492143"/>
          </a:xfrm>
        </p:spPr>
        <p:txBody>
          <a:bodyPr>
            <a:normAutofit/>
          </a:bodyPr>
          <a:lstStyle/>
          <a:p>
            <a:endParaRPr lang="cs-CZ" sz="1200" b="0" dirty="0"/>
          </a:p>
        </p:txBody>
      </p:sp>
    </p:spTree>
    <p:extLst>
      <p:ext uri="{BB962C8B-B14F-4D97-AF65-F5344CB8AC3E}">
        <p14:creationId xmlns:p14="http://schemas.microsoft.com/office/powerpoint/2010/main" val="1623705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9" y="1371600"/>
            <a:ext cx="10290990" cy="646385"/>
          </a:xfrm>
        </p:spPr>
        <p:txBody>
          <a:bodyPr>
            <a:normAutofit/>
          </a:bodyPr>
          <a:lstStyle/>
          <a:p>
            <a:r>
              <a:rPr lang="en-US" sz="2400" dirty="0"/>
              <a:t>Traction</a:t>
            </a:r>
            <a:br>
              <a:rPr lang="en-US" sz="2400" dirty="0"/>
            </a:br>
            <a:r>
              <a:rPr lang="en-US" sz="1200" dirty="0"/>
              <a:t>How is your project getting traction? Summarize your results so far (achievements, key milestones, plans, use also graphs and tables where suitable)</a:t>
            </a:r>
            <a:endParaRPr lang="cs-CZ" sz="1200" dirty="0"/>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912628" y="2467993"/>
            <a:ext cx="10290989" cy="3572042"/>
          </a:xfrm>
        </p:spPr>
        <p:txBody>
          <a:bodyPr>
            <a:normAutofit/>
          </a:bodyPr>
          <a:lstStyle/>
          <a:p>
            <a:endParaRPr lang="cs-CZ" sz="1200" b="0" dirty="0"/>
          </a:p>
        </p:txBody>
      </p:sp>
    </p:spTree>
    <p:extLst>
      <p:ext uri="{BB962C8B-B14F-4D97-AF65-F5344CB8AC3E}">
        <p14:creationId xmlns:p14="http://schemas.microsoft.com/office/powerpoint/2010/main" val="1387476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F2352-667A-4773-BF4D-6797F68D8835}"/>
              </a:ext>
            </a:extLst>
          </p:cNvPr>
          <p:cNvSpPr>
            <a:spLocks noGrp="1"/>
          </p:cNvSpPr>
          <p:nvPr>
            <p:ph type="ctrTitle"/>
          </p:nvPr>
        </p:nvSpPr>
        <p:spPr>
          <a:xfrm>
            <a:off x="912628" y="1371600"/>
            <a:ext cx="10228847" cy="942070"/>
          </a:xfrm>
        </p:spPr>
        <p:txBody>
          <a:bodyPr>
            <a:normAutofit/>
          </a:bodyPr>
          <a:lstStyle/>
          <a:p>
            <a:r>
              <a:rPr lang="cs-CZ" sz="2400" dirty="0"/>
              <a:t>Team </a:t>
            </a:r>
            <a:r>
              <a:rPr lang="cs-CZ" sz="2400" dirty="0" err="1"/>
              <a:t>Introduction</a:t>
            </a:r>
            <a:br>
              <a:rPr lang="cs-CZ" sz="2400" dirty="0"/>
            </a:br>
            <a:r>
              <a:rPr lang="en-US" sz="1200" dirty="0"/>
              <a:t>Introduce your key team members and briefly define their role in the team. Focus on their skills and experience</a:t>
            </a:r>
            <a:endParaRPr lang="cs-CZ" sz="1200" dirty="0"/>
          </a:p>
        </p:txBody>
      </p:sp>
      <p:sp>
        <p:nvSpPr>
          <p:cNvPr id="3" name="Zástupný obsah 2">
            <a:extLst>
              <a:ext uri="{FF2B5EF4-FFF2-40B4-BE49-F238E27FC236}">
                <a16:creationId xmlns:a16="http://schemas.microsoft.com/office/drawing/2014/main" id="{D25908C4-A071-4531-B088-FFFF3695C1ED}"/>
              </a:ext>
            </a:extLst>
          </p:cNvPr>
          <p:cNvSpPr>
            <a:spLocks noGrp="1"/>
          </p:cNvSpPr>
          <p:nvPr>
            <p:ph type="subTitle" idx="1"/>
          </p:nvPr>
        </p:nvSpPr>
        <p:spPr>
          <a:xfrm>
            <a:off x="912629" y="2583403"/>
            <a:ext cx="10228846" cy="3456632"/>
          </a:xfrm>
        </p:spPr>
        <p:txBody>
          <a:bodyPr>
            <a:normAutofit/>
          </a:bodyPr>
          <a:lstStyle/>
          <a:p>
            <a:endParaRPr lang="cs-CZ" sz="1200" b="0" dirty="0"/>
          </a:p>
        </p:txBody>
      </p:sp>
    </p:spTree>
    <p:extLst>
      <p:ext uri="{BB962C8B-B14F-4D97-AF65-F5344CB8AC3E}">
        <p14:creationId xmlns:p14="http://schemas.microsoft.com/office/powerpoint/2010/main" val="2035932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42B0E7C6-1071-483F-A575-9AF7EE1B96AC}" vid="{E18014FF-B132-4F63-9D72-5B85E99D6417}"/>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8D3B7D70EA114BAB8FEE2EDE786CC5" ma:contentTypeVersion="10" ma:contentTypeDescription="Create a new document." ma:contentTypeScope="" ma:versionID="91f9a11b01d06473c0f8a526cd430193">
  <xsd:schema xmlns:xsd="http://www.w3.org/2001/XMLSchema" xmlns:xs="http://www.w3.org/2001/XMLSchema" xmlns:p="http://schemas.microsoft.com/office/2006/metadata/properties" xmlns:ns2="6f0a476d-bd2b-4e7d-a98a-b0333f2f55b5" xmlns:ns3="4f3277af-d868-4083-8fbc-a7cd9972f64b" targetNamespace="http://schemas.microsoft.com/office/2006/metadata/properties" ma:root="true" ma:fieldsID="2258d9aee601fb6661b5e04622d6df32" ns2:_="" ns3:_="">
    <xsd:import namespace="6f0a476d-bd2b-4e7d-a98a-b0333f2f55b5"/>
    <xsd:import namespace="4f3277af-d868-4083-8fbc-a7cd9972f64b"/>
    <xsd:element name="properties">
      <xsd:complexType>
        <xsd:sequence>
          <xsd:element name="documentManagement">
            <xsd:complexType>
              <xsd:all>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0a476d-bd2b-4e7d-a98a-b0333f2f55b5" elementFormDefault="qualified">
    <xsd:import namespace="http://schemas.microsoft.com/office/2006/documentManagement/types"/>
    <xsd:import namespace="http://schemas.microsoft.com/office/infopath/2007/PartnerControls"/>
    <xsd:element name="MediaServiceAutoKeyPoints" ma:index="8" nillable="true" ma:displayName="MediaServiceAutoKeyPoints" ma:hidden="true" ma:internalName="MediaServiceAutoKeyPoints" ma:readOnly="true">
      <xsd:simpleType>
        <xsd:restriction base="dms:Note"/>
      </xsd:simpleType>
    </xsd:element>
    <xsd:element name="MediaServiceKeyPoints" ma:index="9" nillable="true" ma:displayName="KeyPoints" ma:internalName="MediaServiceKeyPoints" ma:readOnly="true">
      <xsd:simpleType>
        <xsd:restriction base="dms:Note">
          <xsd:maxLength value="255"/>
        </xsd:restriction>
      </xsd:simpleType>
    </xsd:element>
    <xsd:element name="MediaLengthInSeconds" ma:index="10" nillable="true" ma:displayName="Length (seconds)"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24ec31f9-6f71-4047-9cef-c977281eb6b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f3277af-d868-4083-8fbc-a7cd9972f64b"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fdb5d9d-6c03-494c-be5c-c5a2ca558812}" ma:internalName="TaxCatchAll" ma:showField="CatchAllData" ma:web="4f3277af-d868-4083-8fbc-a7cd9972f6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LengthInSeconds xmlns="6f0a476d-bd2b-4e7d-a98a-b0333f2f55b5" xsi:nil="true"/>
    <TaxCatchAll xmlns="4f3277af-d868-4083-8fbc-a7cd9972f64b" xsi:nil="true"/>
    <lcf76f155ced4ddcb4097134ff3c332f xmlns="6f0a476d-bd2b-4e7d-a98a-b0333f2f55b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B55648-E34A-4F5C-8573-F7CB6459A0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0a476d-bd2b-4e7d-a98a-b0333f2f55b5"/>
    <ds:schemaRef ds:uri="4f3277af-d868-4083-8fbc-a7cd9972f6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2E4365-D92E-420E-8B91-7CB5A9151EE4}">
  <ds:schemaRefs>
    <ds:schemaRef ds:uri="http://schemas.microsoft.com/office/2006/metadata/properties"/>
    <ds:schemaRef ds:uri="http://schemas.microsoft.com/office/infopath/2007/PartnerControls"/>
    <ds:schemaRef ds:uri="4f3277af-d868-4083-8fbc-a7cd9972f64b"/>
    <ds:schemaRef ds:uri="6f0a476d-bd2b-4e7d-a98a-b0333f2f55b5"/>
  </ds:schemaRefs>
</ds:datastoreItem>
</file>

<file path=customXml/itemProps3.xml><?xml version="1.0" encoding="utf-8"?>
<ds:datastoreItem xmlns:ds="http://schemas.openxmlformats.org/officeDocument/2006/customXml" ds:itemID="{20F5E5A5-20FC-45FF-BC67-804A8C534C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296</Words>
  <Application>Microsoft Office PowerPoint</Application>
  <PresentationFormat>Panoramiczny</PresentationFormat>
  <Paragraphs>22</Paragraphs>
  <Slides>11</Slides>
  <Notes>11</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11</vt:i4>
      </vt:variant>
    </vt:vector>
  </HeadingPairs>
  <TitlesOfParts>
    <vt:vector size="17" baseType="lpstr">
      <vt:lpstr>Arial</vt:lpstr>
      <vt:lpstr>Calibri</vt:lpstr>
      <vt:lpstr>Calibri Light</vt:lpstr>
      <vt:lpstr>Grandview Display</vt:lpstr>
      <vt:lpstr>Motiv systému Office</vt:lpstr>
      <vt:lpstr>DashVTI</vt:lpstr>
      <vt:lpstr>PITCH DECK BRASILESIA Name of your idea/company/product/service</vt:lpstr>
      <vt:lpstr>Project description Describe us your project briefly (maximum 120 characters long)</vt:lpstr>
      <vt:lpstr>Problem definition What problem does your product/service solve? For whom – who is your customer/user/client?</vt:lpstr>
      <vt:lpstr>Problem solution How will you solve this problem? Show us reasons why people will buy and use your product/service..</vt:lpstr>
      <vt:lpstr>Market  Does your product have some market limitations (e.g., geographical)? Show us results of your market research </vt:lpstr>
      <vt:lpstr>Competition analysis Who are your competitors? What do you offer that your competitors don´t?</vt:lpstr>
      <vt:lpstr>Revenues How is your project generating revenues (business model)?</vt:lpstr>
      <vt:lpstr>Traction How is your project getting traction? Summarize your results so far (achievements, key milestones, plans, use also graphs and tables where suitable)</vt:lpstr>
      <vt:lpstr>Team Introduction Introduce your key team members and briefly define their role in the team. Focus on their skills and experience</vt:lpstr>
      <vt:lpstr>Financial plan Financial plan: monthly repeated revenue, all sources of revenues, EBITDA, forecast &amp; investment plan, cost since the beginning of the project (money &amp; time spent on the project)</vt:lpstr>
      <vt:lpstr>Use of the investment How much money do you need? What exactly will you use it for? You can also introduce how would you spend the 1st prize and how would you spend other funds your project needs. (e.g., from investors, bank loan). Are you already speaking with some potential investor?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
  <cp:revision>135</cp:revision>
  <dcterms:created xsi:type="dcterms:W3CDTF">2012-08-16T00:56:33Z</dcterms:created>
  <dcterms:modified xsi:type="dcterms:W3CDTF">2022-12-12T08:50:39Z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594600</vt:r8>
  </property>
  <property fmtid="{D5CDD505-2E9C-101B-9397-08002B2CF9AE}" pid="3" name="ContentTypeId">
    <vt:lpwstr>0x010100078D3B7D70EA114BAB8FEE2EDE786CC5</vt:lpwstr>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